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5.jpeg" ContentType="image/jpeg"/>
  <Override PartName="/ppt/media/image8.jpeg" ContentType="image/jpeg"/>
  <Override PartName="/ppt/media/image6.png" ContentType="image/png"/>
  <Override PartName="/ppt/media/image9.png" ContentType="image/png"/>
  <Override PartName="/ppt/media/image10.jpeg" ContentType="image/jpe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6256000" cy="9144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575892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10705680" y="21394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125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575892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10705680" y="4909680"/>
            <a:ext cx="471060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09160" y="49096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8309160" y="2139480"/>
            <a:ext cx="713916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12520" y="4909680"/>
            <a:ext cx="14630040" cy="25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12520" y="364680"/>
            <a:ext cx="14630040" cy="152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hyperlink" Target="https://www.youtube.com/embed/ZpoqJEtgHqQ" TargetMode="External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ww.youtube.com/embed/ZpoqJEtgHqQ" TargetMode="External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hyperlink" Target="https://youtu.be/I0oo8HJQEmk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224720" y="1620000"/>
            <a:ext cx="7771680" cy="14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Auch als Video</a:t>
            </a:r>
            <a:br/>
            <a:br/>
            <a:r>
              <a:rPr b="1" lang="en-US" sz="1800" spc="-1" strike="noStrike" u="sng">
                <a:solidFill>
                  <a:srgbClr val="0000ff"/>
                </a:solidFill>
                <a:uFillTx/>
                <a:latin typeface="Calibri"/>
                <a:hlinkClick r:id="rId2"/>
              </a:rPr>
              <a:t>https://www.youtube.com/embed/ZpoqJEtgHqQ</a:t>
            </a:r>
            <a:br/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930960" y="1164600"/>
            <a:ext cx="6748200" cy="59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Anlage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Programmierung auf Notebook oder PC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 C++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Hilfen und Prototypen vorgegeben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Aufgabe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verschiedene eigene Aufgaben möglich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Performance-Analyse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Beurteilung von Netzwerk-Varianten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7380000" y="1974240"/>
            <a:ext cx="7292520" cy="5045400"/>
          </a:xfrm>
          <a:prstGeom prst="rect">
            <a:avLst/>
          </a:prstGeom>
          <a:ln w="0">
            <a:noFill/>
          </a:ln>
        </p:spPr>
      </p:pic>
      <p:sp>
        <p:nvSpPr>
          <p:cNvPr id="133" name="CustomShape 2"/>
          <p:cNvSpPr/>
          <p:nvPr/>
        </p:nvSpPr>
        <p:spPr>
          <a:xfrm>
            <a:off x="8280000" y="7020000"/>
            <a:ext cx="59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latin typeface="Arial"/>
              </a:rPr>
              <a:t>https://frauenbuendnis-pfenz.de/kuenstliche-intelligenz/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1745280" y="1514520"/>
            <a:ext cx="12682800" cy="635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Alle Projekte bieten reichlich Gelegenheit für eigene Ideen.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Und es wurden bislang schon viele nette Ideen realisiert: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eine Gruppe erstellte ein Trickvideo zur Abfüllstation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 waren Vorkenntnisse bereits vorhanden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diverse Anschlüsse an USB oder WLAN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zusätzliche Hardware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 grafische Bedienoberflächen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Windows, Smartphone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- Partymodus in der Hausklimatisierung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mit Ergänzung der gegebenen Simulation des Hauses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Microsoft YaHei"/>
              </a:rPr>
              <a:t>Gesucht: weitere Ideen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3027960" y="4830480"/>
            <a:ext cx="7051680" cy="146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</a:rPr>
              <a:t>Video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Tx/>
                <a:latin typeface="Calibri"/>
                <a:hlinkClick r:id="rId2"/>
              </a:rPr>
              <a:t>https://www.youtube.com/embed/ZpoqJEtgHqQ</a:t>
            </a:r>
            <a:br/>
            <a:br/>
            <a:endParaRPr b="0" lang="de-DE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9768240" y="1692000"/>
            <a:ext cx="5474520" cy="4714200"/>
          </a:xfrm>
          <a:prstGeom prst="rect">
            <a:avLst/>
          </a:prstGeom>
          <a:ln w="0"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1047240" y="1048320"/>
            <a:ext cx="8609760" cy="75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 Arduino Micro-Controller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thermische Simulation des Hauses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vorgegeben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Regelung der Temperatur und in Grenzen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von CO2 und Feuchte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Ihr Job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Eigene Ideen zur Ergänzung z.B.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Bedienung vom Smartphone aus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Anzeige aktueller Werte auf einem Display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Schalter, Warnungen,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whatever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0705320" y="356400"/>
            <a:ext cx="5049360" cy="4768200"/>
          </a:xfrm>
          <a:prstGeom prst="rect">
            <a:avLst/>
          </a:prstGeom>
          <a:ln w="0"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1047240" y="735120"/>
            <a:ext cx="8377200" cy="55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 Arduino Micro-Controller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Simulation der Fertigungsstation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vorgegeben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Ablaufsteuerung und Temperaturregelung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Ihr Job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Eigene Ideen zur Ergänzung z.B.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Bedienung vom Smartphone aus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Anzeige aktueller Werte auf einem Display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Schalter, Warnungen,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whatever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https://youtu.be/BPf_tm7Is8o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  <p:pic>
        <p:nvPicPr>
          <p:cNvPr id="124" name="Sinnbild_1" descr=""/>
          <p:cNvPicPr/>
          <p:nvPr/>
        </p:nvPicPr>
        <p:blipFill>
          <a:blip r:embed="rId2"/>
          <a:stretch/>
        </p:blipFill>
        <p:spPr>
          <a:xfrm>
            <a:off x="9133920" y="5591520"/>
            <a:ext cx="4246920" cy="3199680"/>
          </a:xfrm>
          <a:prstGeom prst="rect">
            <a:avLst/>
          </a:prstGeom>
          <a:ln w="0"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7912800" y="8271000"/>
            <a:ext cx="418788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050" spc="-1" strike="noStrike">
                <a:solidFill>
                  <a:srgbClr val="000000"/>
                </a:solidFill>
                <a:latin typeface="Arial"/>
                <a:ea typeface="DejaVu Sans"/>
              </a:rPr>
              <a:t>Sinnbild</a:t>
            </a:r>
            <a:endParaRPr b="0" lang="de-DE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Object 1" descr=""/>
          <p:cNvPicPr/>
          <p:nvPr/>
        </p:nvPicPr>
        <p:blipFill>
          <a:blip r:embed="rId1"/>
          <a:stretch/>
        </p:blipFill>
        <p:spPr>
          <a:xfrm>
            <a:off x="0" y="0"/>
            <a:ext cx="16255440" cy="91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8331480" y="1107000"/>
            <a:ext cx="7350480" cy="7046280"/>
          </a:xfrm>
          <a:prstGeom prst="rect">
            <a:avLst/>
          </a:prstGeom>
          <a:ln w="0"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930960" y="1164600"/>
            <a:ext cx="6748200" cy="594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Anlage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Arduino Microcontroller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Lagesensor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Servoantrieb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Aufgabe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Regelung einer Achse der Anlage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Servo sollte vertikal bleiben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evtl.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Anzeige der Lage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Analyse der Linearität etc.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Vergleich verschiedener Regler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etc.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  <a:hlinkClick r:id="rId2"/>
              </a:rPr>
              <a:t>https://youtu.be/I0oo8HJQEmk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LibreOffice/7.0.6.2$Windows_X86_64 LibreOffice_project/144abb84a525d8e30c9dbbefa69cbbf2d8d4ae3b</Application>
  <AppVersion>15.0000</AppVersion>
  <Words>0</Words>
  <Paragraphs>0</Paragraphs>
  <Company>officegen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2021-06-22T09:26:13Z</dcterms:created>
  <dc:creator>officegen</dc:creator>
  <dc:description/>
  <dc:language>de-DE</dc:language>
  <cp:lastModifiedBy>Friedrich Haase</cp:lastModifiedBy>
  <dcterms:modified xsi:type="dcterms:W3CDTF">2021-06-23T09:49:01Z</dcterms:modified>
  <cp:revision>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11</vt:i4>
  </property>
</Properties>
</file>